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03FCE02C-6EC6-4E09-BC2C-9FDED4DE236E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75A7A-4A9A-410F-B848-AB998ACC9419}" type="datetimeFigureOut">
              <a:rPr lang="en-US" dirty="0"/>
              <a:pPr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3E88-2D66-4D17-B0FA-EA13CB20B2FF}" type="datetimeFigureOut">
              <a:rPr lang="en-US" dirty="0"/>
              <a:pPr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8F36E1-9596-4E98-8786-4A17C5D29C65}" type="datetimeFigureOut">
              <a:rPr lang="en-US" dirty="0"/>
              <a:pPr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E4D1A55-63BC-4BA2-9538-7DDEADA10621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D01ABB-8821-4BF5-97A9-E1A66ACAEAA9}" type="datetimeFigureOut">
              <a:rPr lang="en-US" dirty="0"/>
              <a:pPr/>
              <a:t>5/20/2021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C37B1C-D4A1-4A4F-A470-80868146AFC5}" type="datetimeFigureOut">
              <a:rPr lang="en-US" dirty="0"/>
              <a:pPr/>
              <a:t>5/20/2021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31D1B9-F39E-471E-80A9-595CAA5664AD}" type="datetimeFigureOut">
              <a:rPr lang="en-US" dirty="0"/>
              <a:pPr/>
              <a:t>5/20/2021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FCEABC-E2B9-4606-A74F-CB06AF596887}" type="datetimeFigureOut">
              <a:rPr lang="en-US" dirty="0"/>
              <a:pPr/>
              <a:t>5/20/2021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850A0-01A3-4F4E-AA52-F716A9BFD4EB}" type="datetimeFigureOut">
              <a:rPr lang="en-US" dirty="0"/>
              <a:pPr/>
              <a:t>5/20/2021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5811CCA-BB49-46C7-A0E2-F42339750F9A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17205CAA-4E5A-4223-BD55-C5D2841AC9EF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/>
              <a:t>Hi Tech Polytechnic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Digital Class Contents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04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0</TotalTime>
  <Words>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Savon</vt:lpstr>
      <vt:lpstr>Hi Tech Polytechnic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 Tech Polytechnic</dc:title>
  <dc:creator>User</dc:creator>
  <cp:lastModifiedBy>User</cp:lastModifiedBy>
  <cp:revision>1</cp:revision>
  <dcterms:created xsi:type="dcterms:W3CDTF">2021-05-20T05:45:44Z</dcterms:created>
  <dcterms:modified xsi:type="dcterms:W3CDTF">2021-05-20T05:46:43Z</dcterms:modified>
</cp:coreProperties>
</file>